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79"/>
  </p:normalViewPr>
  <p:slideViewPr>
    <p:cSldViewPr snapToGrid="0" snapToObjects="1">
      <p:cViewPr varScale="1">
        <p:scale>
          <a:sx n="86" d="100"/>
          <a:sy n="86" d="100"/>
        </p:scale>
        <p:origin x="10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oaob983ar7Y" TargetMode="External"/><Relationship Id="rId3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484IkD8TWpg" TargetMode="External"/><Relationship Id="rId3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84IkD8TWpg" TargetMode="External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erkiezingsaffiches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Creativity</a:t>
            </a:r>
            <a:r>
              <a:rPr lang="nl-NL" dirty="0" smtClean="0"/>
              <a:t> M&amp;M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IMYC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116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 campagne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Partij opgericht</a:t>
            </a:r>
          </a:p>
          <a:p>
            <a:r>
              <a:rPr lang="nl-NL" dirty="0" smtClean="0"/>
              <a:t>Verkiezingsprogramma geschreven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9055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 campagne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Partij opgericht</a:t>
            </a:r>
          </a:p>
          <a:p>
            <a:r>
              <a:rPr lang="nl-NL" dirty="0" smtClean="0"/>
              <a:t>Verkiezingsprogramma geschreven</a:t>
            </a:r>
          </a:p>
          <a:p>
            <a:endParaRPr lang="nl-NL" dirty="0"/>
          </a:p>
          <a:p>
            <a:r>
              <a:rPr lang="nl-NL" dirty="0" smtClean="0"/>
              <a:t>Zorg dat mensen stemmen op je partij.</a:t>
            </a:r>
          </a:p>
          <a:p>
            <a:r>
              <a:rPr lang="nl-NL" dirty="0" smtClean="0"/>
              <a:t>Krijg bekendheid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906" y="3714437"/>
            <a:ext cx="2131726" cy="213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5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20000" y="1540864"/>
            <a:ext cx="10233800" cy="5084788"/>
          </a:xfrm>
        </p:spPr>
        <p:txBody>
          <a:bodyPr>
            <a:normAutofit/>
          </a:bodyPr>
          <a:lstStyle/>
          <a:p>
            <a:r>
              <a:rPr lang="nl-NL" b="1" dirty="0" smtClean="0"/>
              <a:t>Strategie </a:t>
            </a:r>
          </a:p>
          <a:p>
            <a:r>
              <a:rPr lang="nl-NL" dirty="0" smtClean="0">
                <a:sym typeface="Wingdings"/>
              </a:rPr>
              <a:t> Wat wordt de kernboodschap ?</a:t>
            </a:r>
          </a:p>
          <a:p>
            <a:r>
              <a:rPr lang="nl-NL" dirty="0" smtClean="0">
                <a:sym typeface="Wingdings"/>
              </a:rPr>
              <a:t> Waarom moet iemand op jullie stemmen?</a:t>
            </a:r>
          </a:p>
          <a:p>
            <a:r>
              <a:rPr lang="nl-NL" dirty="0" smtClean="0">
                <a:sym typeface="Wingdings"/>
              </a:rPr>
              <a:t> Wat maakt jullie partij uniek?</a:t>
            </a:r>
          </a:p>
          <a:p>
            <a:endParaRPr lang="nl-NL" dirty="0" smtClean="0">
              <a:sym typeface="Wingdings"/>
            </a:endParaRPr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178" y="1540864"/>
            <a:ext cx="1398457" cy="1398457"/>
          </a:xfrm>
          <a:prstGeom prst="rect">
            <a:avLst/>
          </a:prstGeom>
        </p:spPr>
      </p:pic>
      <p:sp>
        <p:nvSpPr>
          <p:cNvPr id="5" name="Ingekeepte pijl rechts 4"/>
          <p:cNvSpPr/>
          <p:nvPr/>
        </p:nvSpPr>
        <p:spPr>
          <a:xfrm>
            <a:off x="1350106" y="3611029"/>
            <a:ext cx="9773587" cy="28481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42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20000" y="1540864"/>
            <a:ext cx="10233800" cy="5084788"/>
          </a:xfrm>
        </p:spPr>
        <p:txBody>
          <a:bodyPr>
            <a:normAutofit/>
          </a:bodyPr>
          <a:lstStyle/>
          <a:p>
            <a:r>
              <a:rPr lang="nl-NL" b="1" dirty="0" smtClean="0"/>
              <a:t>Strategie </a:t>
            </a:r>
          </a:p>
          <a:p>
            <a:r>
              <a:rPr lang="nl-NL" dirty="0" smtClean="0">
                <a:sym typeface="Wingdings"/>
              </a:rPr>
              <a:t> Wat wordt de kernboodschap ?</a:t>
            </a:r>
          </a:p>
          <a:p>
            <a:r>
              <a:rPr lang="nl-NL" dirty="0" smtClean="0">
                <a:sym typeface="Wingdings"/>
              </a:rPr>
              <a:t> Waarom moet iemand op jullie stemmen?</a:t>
            </a:r>
          </a:p>
          <a:p>
            <a:r>
              <a:rPr lang="nl-NL" dirty="0" smtClean="0">
                <a:sym typeface="Wingdings"/>
              </a:rPr>
              <a:t> Wat maakt jullie partij uniek?</a:t>
            </a:r>
          </a:p>
          <a:p>
            <a:endParaRPr lang="nl-NL" dirty="0" smtClean="0">
              <a:sym typeface="Wingdings"/>
            </a:endParaRPr>
          </a:p>
          <a:p>
            <a:r>
              <a:rPr lang="nl-NL" b="1" dirty="0" smtClean="0"/>
              <a:t>Verkiezingsaffiche</a:t>
            </a:r>
          </a:p>
          <a:p>
            <a:r>
              <a:rPr lang="nl-NL" dirty="0" smtClean="0">
                <a:sym typeface="Wingdings"/>
              </a:rPr>
              <a:t> Ontwerp een logo dat bij jullie partij past</a:t>
            </a:r>
          </a:p>
          <a:p>
            <a:r>
              <a:rPr lang="nl-NL" dirty="0" smtClean="0">
                <a:sym typeface="Wingdings"/>
              </a:rPr>
              <a:t> Omschrijf de partij in 1 zin. Een verkiezingsleus</a:t>
            </a:r>
          </a:p>
          <a:p>
            <a:r>
              <a:rPr lang="nl-NL" dirty="0" smtClean="0">
                <a:sym typeface="Wingdings"/>
              </a:rPr>
              <a:t> Maak een poster. Naam </a:t>
            </a:r>
            <a:r>
              <a:rPr lang="nl-NL" dirty="0" err="1" smtClean="0">
                <a:sym typeface="Wingdings"/>
              </a:rPr>
              <a:t>vd</a:t>
            </a:r>
            <a:r>
              <a:rPr lang="nl-NL" dirty="0" smtClean="0">
                <a:sym typeface="Wingdings"/>
              </a:rPr>
              <a:t> partij / logo / leus</a:t>
            </a:r>
          </a:p>
          <a:p>
            <a:r>
              <a:rPr lang="nl-NL" dirty="0">
                <a:sym typeface="Wingdings"/>
              </a:rPr>
              <a:t> </a:t>
            </a:r>
            <a:r>
              <a:rPr lang="nl-NL" dirty="0">
                <a:sym typeface="Wingdings"/>
                <a:hlinkClick r:id="rId2"/>
              </a:rPr>
              <a:t>http://www.verkiezingsaffiches.nl</a:t>
            </a:r>
            <a:r>
              <a:rPr lang="nl-NL" dirty="0" smtClean="0">
                <a:sym typeface="Wingdings"/>
                <a:hlinkClick r:id="rId2"/>
              </a:rPr>
              <a:t>/</a:t>
            </a:r>
            <a:r>
              <a:rPr lang="nl-NL" dirty="0" smtClean="0">
                <a:sym typeface="Wingdings"/>
              </a:rPr>
              <a:t> </a:t>
            </a: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178" y="1540864"/>
            <a:ext cx="1398457" cy="1398457"/>
          </a:xfrm>
          <a:prstGeom prst="rect">
            <a:avLst/>
          </a:prstGeom>
        </p:spPr>
      </p:pic>
      <p:sp>
        <p:nvSpPr>
          <p:cNvPr id="5" name="Ingekeepte pijl rechts 4"/>
          <p:cNvSpPr/>
          <p:nvPr/>
        </p:nvSpPr>
        <p:spPr>
          <a:xfrm>
            <a:off x="1350106" y="3611029"/>
            <a:ext cx="9773587" cy="28481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8999406" y="3982499"/>
            <a:ext cx="32078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Klaar? Schrijf een verkiezingsspeech waarin al jullie standpunten terugkomen. Oefen het en neem het op. Gebruik hierbij de poster en standpunten enz.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4905848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12</TotalTime>
  <Words>134</Words>
  <Application>Microsoft Macintosh PowerPoint</Application>
  <PresentationFormat>Breedbeeld</PresentationFormat>
  <Paragraphs>29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Corbel</vt:lpstr>
      <vt:lpstr>Wingdings</vt:lpstr>
      <vt:lpstr>TF10001006</vt:lpstr>
      <vt:lpstr>Creativity M&amp;M</vt:lpstr>
      <vt:lpstr>Voer campagne</vt:lpstr>
      <vt:lpstr>Voer campagne</vt:lpstr>
      <vt:lpstr>Opdracht</vt:lpstr>
      <vt:lpstr>Opdracht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M&amp;M</dc:title>
  <dc:creator>Niek Ooteman</dc:creator>
  <cp:lastModifiedBy>Niek Ooteman</cp:lastModifiedBy>
  <cp:revision>3</cp:revision>
  <dcterms:created xsi:type="dcterms:W3CDTF">2017-03-07T15:03:10Z</dcterms:created>
  <dcterms:modified xsi:type="dcterms:W3CDTF">2018-01-22T13:12:45Z</dcterms:modified>
</cp:coreProperties>
</file>